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sldIdLst>
    <p:sldId id="256" r:id="rId2"/>
    <p:sldId id="339" r:id="rId3"/>
    <p:sldId id="355" r:id="rId4"/>
    <p:sldId id="356" r:id="rId5"/>
    <p:sldId id="257" r:id="rId6"/>
    <p:sldId id="258" r:id="rId7"/>
    <p:sldId id="259" r:id="rId8"/>
    <p:sldId id="35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40" r:id="rId37"/>
    <p:sldId id="341" r:id="rId38"/>
    <p:sldId id="342" r:id="rId39"/>
    <p:sldId id="357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0"/>
  </p:normalViewPr>
  <p:slideViewPr>
    <p:cSldViewPr snapToGrid="0">
      <p:cViewPr varScale="1">
        <p:scale>
          <a:sx n="61" d="100"/>
          <a:sy n="61" d="100"/>
        </p:scale>
        <p:origin x="17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efis.wisc.edu/index.cfm/page/AefisCourseSection.home?courseSectionid=645837" TargetMode="External"/><Relationship Id="rId2" Type="http://schemas.openxmlformats.org/officeDocument/2006/relationships/hyperlink" Target="https://aefis.wisc.edu/index.cfm/page/AefisCourseSection.home?courseSectionid=645838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efis.wisc.edu/index.cfm/page/AefisCourseSection.home?courseSectionid=661618" TargetMode="External"/><Relationship Id="rId4" Type="http://schemas.openxmlformats.org/officeDocument/2006/relationships/hyperlink" Target="https://aefis.wisc.edu/index.cfm/page/AefisCourseSection.home?courseSectionid=66161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Doescher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P13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Due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late days allowed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resubmissions allowed (exempt: 0 score students)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Peer mentor interest form (coming soon)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Want more? 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TA office hours Wednesday Dec 9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Instructor hours information – coming soon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2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</a:t>
            </a:r>
            <a:r>
              <a:rPr lang="en-US" b="1" dirty="0"/>
              <a:t>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code you wrote for the projects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 (despite open material!)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optional Q/A BBC session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attend any session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44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32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34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36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37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38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4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31FA4865-031B-1842-B1E6-5E6FF5FF8F58}"/>
              </a:ext>
            </a:extLst>
          </p:cNvPr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35141635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Course evaluations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We value student feedback greatly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Please bring a smile to your instructors' face by spending a few minutes to fill out evals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001: </a:t>
            </a:r>
            <a:r>
              <a:rPr lang="en-US" sz="2100" dirty="0">
                <a:hlinkClick r:id="rId2"/>
              </a:rPr>
              <a:t>https://aefis.wisc.edu/index.cfm/page/AefisCourseSection.home?courseSectionid=645838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002: </a:t>
            </a:r>
            <a:r>
              <a:rPr lang="en-US" sz="2100" dirty="0">
                <a:hlinkClick r:id="rId3"/>
              </a:rPr>
              <a:t>https://aefis.wisc.edu/index.cfm/page/AefisCourseSection.home?courseSectionid=645837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003: Link to be updated soon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001: </a:t>
            </a:r>
            <a:r>
              <a:rPr lang="en-US" sz="2100" dirty="0">
                <a:hlinkClick r:id="rId4"/>
              </a:rPr>
              <a:t>https://aefis.wisc.edu/index.cfm/page/AefisCourseSection.home?courseSectionid=661619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002: </a:t>
            </a:r>
            <a:r>
              <a:rPr lang="en-US" sz="2100" dirty="0">
                <a:hlinkClick r:id="rId5"/>
              </a:rPr>
              <a:t>https://aefis.wisc.edu/index.cfm/page/AefisCourseSection.home?courseSectionid=661618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003: Link to be updated soon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ich series was randomly generated?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20838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Which series was randomly generated?</a:t>
            </a:r>
          </a:p>
          <a:p>
            <a:pPr algn="l">
              <a:defRPr sz="4800"/>
            </a:pPr>
            <a:r>
              <a:t>Which did I pick by hand?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9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66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06851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8233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4025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5954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3747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3081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5953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930819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3604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2778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76025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0572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93645" y="7708850"/>
            <a:ext cx="1056356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879706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59778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ounded Rectangle"/>
          <p:cNvSpPr/>
          <p:nvPr/>
        </p:nvSpPr>
        <p:spPr>
          <a:xfrm>
            <a:off x="1079500" y="2381646"/>
            <a:ext cx="11397606" cy="3035252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1079500" y="6076900"/>
            <a:ext cx="11397606" cy="3035251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1"/>
          <p:cNvSpPr/>
          <p:nvPr/>
        </p:nvSpPr>
        <p:spPr>
          <a:xfrm>
            <a:off x="203200" y="3575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8" name="2"/>
          <p:cNvSpPr/>
          <p:nvPr/>
        </p:nvSpPr>
        <p:spPr>
          <a:xfrm>
            <a:off x="203200" y="7258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1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18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19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20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21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24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23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30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31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32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33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34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38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36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37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Series(["rock", "rock", "paper",</a:t>
            </a:r>
            <a:br/>
            <a:r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.sort_index()</a:t>
            </a:r>
            <a:r>
              <a:t>.plot.bar(color="orange")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dirty="0"/>
              <a:t>Recommended </a:t>
            </a:r>
            <a:r>
              <a:rPr lang="en-US" dirty="0"/>
              <a:t>winter reading</a:t>
            </a:r>
            <a:endParaRPr dirty="0"/>
          </a:p>
        </p:txBody>
      </p:sp>
      <p:sp>
        <p:nvSpPr>
          <p:cNvPr id="161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4705350" y="1466850"/>
            <a:ext cx="7608491" cy="380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5" y="0"/>
                </a:moveTo>
                <a:cubicBezTo>
                  <a:pt x="1223" y="0"/>
                  <a:pt x="1100" y="246"/>
                  <a:pt x="1100" y="550"/>
                </a:cubicBezTo>
                <a:lnTo>
                  <a:pt x="1100" y="4397"/>
                </a:lnTo>
                <a:lnTo>
                  <a:pt x="0" y="5496"/>
                </a:lnTo>
                <a:lnTo>
                  <a:pt x="1100" y="6596"/>
                </a:lnTo>
                <a:lnTo>
                  <a:pt x="1100" y="21050"/>
                </a:lnTo>
                <a:cubicBezTo>
                  <a:pt x="1100" y="21354"/>
                  <a:pt x="1223" y="21600"/>
                  <a:pt x="1375" y="21600"/>
                </a:cubicBezTo>
                <a:lnTo>
                  <a:pt x="21325" y="21600"/>
                </a:lnTo>
                <a:cubicBezTo>
                  <a:pt x="21477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477" y="0"/>
                  <a:pt x="21325" y="0"/>
                </a:cubicBezTo>
                <a:lnTo>
                  <a:pt x="137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50" y="1734731"/>
            <a:ext cx="6582656" cy="3269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3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8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49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winter reading</a:t>
            </a:r>
            <a:endParaRPr dirty="0"/>
          </a:p>
        </p:txBody>
      </p:sp>
      <p:sp>
        <p:nvSpPr>
          <p:cNvPr id="173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3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4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7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8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1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9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7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8" name="try plugging in different values…"/>
          <p:cNvSpPr txBox="1"/>
          <p:nvPr/>
        </p:nvSpPr>
        <p:spPr>
          <a:xfrm>
            <a:off x="6816749" y="4470400"/>
            <a:ext cx="429890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try plugging in different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(defaults are 0 and 1, respectively)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winter reading</a:t>
            </a:r>
            <a:endParaRPr dirty="0"/>
          </a:p>
        </p:txBody>
      </p:sp>
      <p:sp>
        <p:nvSpPr>
          <p:cNvPr id="175" name="Thinking, Fast and Slow…"/>
          <p:cNvSpPr txBox="1"/>
          <p:nvPr/>
        </p:nvSpPr>
        <p:spPr>
          <a:xfrm>
            <a:off x="1304222" y="6529816"/>
            <a:ext cx="42720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Fluent Python: Clear, Concise,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and Effective Programming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dirty="0"/>
              <a:t>Luciano </a:t>
            </a:r>
            <a:r>
              <a:rPr lang="en-US" dirty="0" err="1"/>
              <a:t>Ramalho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F80AB-32C2-E14B-8C46-20E08741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73" y="1929292"/>
            <a:ext cx="3441700" cy="4546600"/>
          </a:xfrm>
          <a:prstGeom prst="rect">
            <a:avLst/>
          </a:prstGeom>
        </p:spPr>
      </p:pic>
      <p:sp>
        <p:nvSpPr>
          <p:cNvPr id="12" name="Thinking, Fast and Slow…">
            <a:extLst>
              <a:ext uri="{FF2B5EF4-FFF2-40B4-BE49-F238E27FC236}">
                <a16:creationId xmlns:a16="http://schemas.microsoft.com/office/drawing/2014/main" id="{8432389C-0715-5B4E-A184-50B54B64D078}"/>
              </a:ext>
            </a:extLst>
          </p:cNvPr>
          <p:cNvSpPr txBox="1"/>
          <p:nvPr/>
        </p:nvSpPr>
        <p:spPr>
          <a:xfrm>
            <a:off x="7428578" y="6529816"/>
            <a:ext cx="403636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Think Python: How to Think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Like a Computer Scientist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b="0" dirty="0"/>
              <a:t>Allen B. Downey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823AC-0A77-4040-BA19-665B70EC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08" y="1961042"/>
            <a:ext cx="3416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73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3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07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5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2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19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4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15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16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version 1"/>
          <p:cNvSpPr txBox="1"/>
          <p:nvPr/>
        </p:nvSpPr>
        <p:spPr>
          <a:xfrm>
            <a:off x="5976532" y="4003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1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4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32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6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27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28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30" name="version 2"/>
          <p:cNvSpPr txBox="1"/>
          <p:nvPr/>
        </p:nvSpPr>
        <p:spPr>
          <a:xfrm>
            <a:off x="7564032" y="31400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2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7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46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9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40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41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9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029423"/>
            <a:ext cx="8386157" cy="51727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44" name="version 3"/>
          <p:cNvSpPr txBox="1"/>
          <p:nvPr/>
        </p:nvSpPr>
        <p:spPr>
          <a:xfrm>
            <a:off x="8492401" y="3876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3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3383</Words>
  <Application>Microsoft Macintosh PowerPoint</Application>
  <PresentationFormat>Custom</PresentationFormat>
  <Paragraphs>636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[220] Randomness</vt:lpstr>
      <vt:lpstr>Announcements</vt:lpstr>
      <vt:lpstr>Final exam</vt:lpstr>
      <vt:lpstr>Course evaluations</vt:lpstr>
      <vt:lpstr>Which series was randomly generated? Which did I pick by hand?</vt:lpstr>
      <vt:lpstr>Recommended winter reading</vt:lpstr>
      <vt:lpstr>Recommended winter reading</vt:lpstr>
      <vt:lpstr>Recommended winter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Demo: CoinSim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Demo: Visualize CoinSim Results</vt:lpstr>
      <vt:lpstr>Demo: Visualize CoinSim Results</vt:lpstr>
      <vt:lpstr>Demo: Visualize CoinSim Results</vt:lpstr>
      <vt:lpstr>Outline</vt:lpstr>
      <vt:lpstr>normal</vt:lpstr>
      <vt:lpstr>normal</vt:lpstr>
      <vt:lpstr>normal</vt:lpstr>
      <vt:lpstr>normal</vt:lpstr>
      <vt:lpstr>normal</vt:lpstr>
      <vt:lpstr>normal</vt:lpstr>
      <vt:lpstr>normal</vt:lpstr>
      <vt:lpstr>normal</vt:lpstr>
      <vt:lpstr>Demo: plot overlay</vt:lpstr>
      <vt:lpstr>Demo: plot overlay</vt:lpstr>
      <vt:lpstr>Demo: plot overlay</vt:lpstr>
      <vt:lpstr>Demo: plot overlay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MEENA SYAMKUMAR</cp:lastModifiedBy>
  <cp:revision>27</cp:revision>
  <dcterms:modified xsi:type="dcterms:W3CDTF">2020-12-07T12:27:58Z</dcterms:modified>
</cp:coreProperties>
</file>